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4" r:id="rId4"/>
    <p:sldId id="262" r:id="rId5"/>
    <p:sldId id="271" r:id="rId6"/>
    <p:sldId id="272" r:id="rId7"/>
    <p:sldId id="263" r:id="rId8"/>
    <p:sldId id="259" r:id="rId9"/>
    <p:sldId id="270" r:id="rId10"/>
    <p:sldId id="260" r:id="rId11"/>
    <p:sldId id="266" r:id="rId12"/>
    <p:sldId id="273" r:id="rId13"/>
    <p:sldId id="267" r:id="rId14"/>
    <p:sldId id="274" r:id="rId15"/>
    <p:sldId id="268" r:id="rId16"/>
    <p:sldId id="275" r:id="rId17"/>
    <p:sldId id="276" r:id="rId18"/>
    <p:sldId id="278" r:id="rId19"/>
    <p:sldId id="277" r:id="rId20"/>
    <p:sldId id="279" r:id="rId21"/>
    <p:sldId id="280" r:id="rId22"/>
    <p:sldId id="269" r:id="rId23"/>
    <p:sldId id="282" r:id="rId24"/>
  </p:sldIdLst>
  <p:sldSz cx="10693400" cy="7562850"/>
  <p:notesSz cx="10693400" cy="756285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D5B7847-8E9E-DA46-80F4-76807C691B9E}">
          <p14:sldIdLst>
            <p14:sldId id="256"/>
            <p14:sldId id="257"/>
            <p14:sldId id="264"/>
            <p14:sldId id="262"/>
            <p14:sldId id="271"/>
            <p14:sldId id="272"/>
          </p14:sldIdLst>
        </p14:section>
        <p14:section name="Untitled Section" id="{ECB8935B-71F3-9A47-A717-6EB1BDDABDB8}">
          <p14:sldIdLst>
            <p14:sldId id="263"/>
            <p14:sldId id="259"/>
            <p14:sldId id="270"/>
            <p14:sldId id="260"/>
            <p14:sldId id="266"/>
            <p14:sldId id="273"/>
            <p14:sldId id="267"/>
            <p14:sldId id="274"/>
            <p14:sldId id="268"/>
            <p14:sldId id="275"/>
            <p14:sldId id="276"/>
            <p14:sldId id="278"/>
            <p14:sldId id="277"/>
            <p14:sldId id="279"/>
            <p14:sldId id="280"/>
            <p14:sldId id="269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>
      <p:cViewPr varScale="1">
        <p:scale>
          <a:sx n="62" d="100"/>
          <a:sy n="62" d="100"/>
        </p:scale>
        <p:origin x="868" y="4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7465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xmlns="" id="{3E6512CD-4CD7-8383-4252-0B56161B41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34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otes Placeholder">
            <a:extLst>
              <a:ext uri="{FF2B5EF4-FFF2-40B4-BE49-F238E27FC236}">
                <a16:creationId xmlns:a16="http://schemas.microsoft.com/office/drawing/2014/main" xmlns="" id="{E4749D6B-23D7-FA39-047F-44FD7325C6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3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Notes Placeholder">
            <a:extLst>
              <a:ext uri="{FF2B5EF4-FFF2-40B4-BE49-F238E27FC236}">
                <a16:creationId xmlns:a16="http://schemas.microsoft.com/office/drawing/2014/main" xmlns="" id="{B4854A02-3541-8A8E-88A7-EB0FB04763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673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Notes Placeholder">
            <a:extLst>
              <a:ext uri="{FF2B5EF4-FFF2-40B4-BE49-F238E27FC236}">
                <a16:creationId xmlns:a16="http://schemas.microsoft.com/office/drawing/2014/main" xmlns="" id="{98718041-0BA7-1261-6317-E8C84ACE10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7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xmlns="" id="{A96DC2C1-B73A-3579-0FE0-FA1A168FE5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xmlns="" id="{C545C4E2-D333-37F5-D964-6F933EA3B84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6C8C5-C855-F04F-B2EE-91DB884DDA17}" type="datetimeFigureOut">
              <a:rPr lang="en-US"/>
              <a:pPr>
                <a:defRPr/>
              </a:pPr>
              <a:t>12/5/2023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xmlns="" id="{611B3CB3-5FCA-56DE-8B16-616CCDE4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FF7491-49EC-9D46-9608-22633BED73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58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xmlns="" id="{8F869440-94B2-8E6D-E05D-03766AD07C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xmlns="" id="{B8703D64-F352-4769-C723-8BF173E2D88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CE821-A512-7E41-BA24-6CB2FA918E8A}" type="datetimeFigureOut">
              <a:rPr lang="en-US"/>
              <a:pPr>
                <a:defRPr/>
              </a:pPr>
              <a:t>12/5/2023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xmlns="" id="{D01A9108-0884-5342-2A39-45084967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2B39B5-7F11-1144-B9C3-FEBD2EFD60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86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xmlns="" id="{7771D86A-A3F1-7A82-8F6F-394D43008F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xmlns="" id="{5EB015E1-5299-660C-4C89-E4925B1432B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49896-945B-3145-BE6B-2DB81E4BCEE6}" type="datetimeFigureOut">
              <a:rPr lang="en-US"/>
              <a:pPr>
                <a:defRPr/>
              </a:pPr>
              <a:t>12/5/2023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xmlns="" id="{4328B90F-A2E4-6667-E847-2A5EC6E9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0640B-3920-F043-92E0-51DDC18B02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04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4">
            <a:extLst>
              <a:ext uri="{FF2B5EF4-FFF2-40B4-BE49-F238E27FC236}">
                <a16:creationId xmlns:a16="http://schemas.microsoft.com/office/drawing/2014/main" xmlns="" id="{84E32586-A26E-4F46-D146-D6202960A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>
            <a:extLst>
              <a:ext uri="{FF2B5EF4-FFF2-40B4-BE49-F238E27FC236}">
                <a16:creationId xmlns:a16="http://schemas.microsoft.com/office/drawing/2014/main" xmlns="" id="{BD39825A-9EC5-2386-AC94-D47EF4CD61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01C95-F9BA-EC49-B0DD-D28D5E157413}" type="datetimeFigureOut">
              <a:rPr lang="en-US"/>
              <a:pPr>
                <a:defRPr/>
              </a:pPr>
              <a:t>12/5/2023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xmlns="" id="{C20B544E-1CC5-D25C-79BC-9D0923FD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078753-0E3A-AE43-9BE4-01E74831C8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964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xmlns="" id="{CCC2DC18-D534-9570-E33F-8F426CB83F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xmlns="" id="{1E500BD1-FD81-A006-5F85-8A18AD9DB00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2A18B-8DA7-FC4C-ADE2-69A8C1B22153}" type="datetimeFigureOut">
              <a:rPr lang="en-US"/>
              <a:pPr>
                <a:defRPr/>
              </a:pPr>
              <a:t>12/5/2023</a:t>
            </a:fld>
            <a:endParaRPr lang="en-US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xmlns="" id="{E73A51D4-B1CA-BD0A-34E4-2400E14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C9BCA7-7AC8-DC4B-A134-A24AE46036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70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xmlns="" id="{2AA4CAD8-F6D0-0A21-F34C-242DCA939B4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xmlns="" id="{D9E2CB9F-C73C-3F4B-11F2-50844C467C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34988" y="1739900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xmlns="" id="{A4CBB96B-8DE3-DA4A-BEC8-7FC727AAAC8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35375" y="7034213"/>
            <a:ext cx="342265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xmlns="" id="{CDA7953E-3DAD-E289-B2EE-CF6EA130AFD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534988" y="7034213"/>
            <a:ext cx="245903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2F888AD-38F4-3F4F-B0B1-F75366CB6030}" type="datetimeFigureOut">
              <a:rPr lang="en-US"/>
              <a:pPr>
                <a:defRPr/>
              </a:pPr>
              <a:t>12/5/2023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xmlns="" id="{37A749A3-9FAE-BF40-D42D-55FADC4A03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699375" y="7034213"/>
            <a:ext cx="2459038" cy="3778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fld id="{F72622B8-B7EF-3548-8CE5-FBD2E7AD5D9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bject 2">
            <a:extLst>
              <a:ext uri="{FF2B5EF4-FFF2-40B4-BE49-F238E27FC236}">
                <a16:creationId xmlns:a16="http://schemas.microsoft.com/office/drawing/2014/main" xmlns="" id="{9856B45D-78BB-2924-EECB-FB29100AB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" y="785018"/>
            <a:ext cx="10691813" cy="5992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>
            <a:extLst>
              <a:ext uri="{FF2B5EF4-FFF2-40B4-BE49-F238E27FC236}">
                <a16:creationId xmlns:a16="http://schemas.microsoft.com/office/drawing/2014/main" xmlns="" id="{0F9E8432-9163-A83D-F7E3-A9A6DA4A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0575"/>
            <a:ext cx="10691813" cy="59801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BF0379-CF15-2979-1E6B-BC1CDF852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106934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1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4B4D8F7-2C98-869E-C720-DB9A4C0A3AD3}"/>
              </a:ext>
            </a:extLst>
          </p:cNvPr>
          <p:cNvSpPr txBox="1"/>
          <p:nvPr/>
        </p:nvSpPr>
        <p:spPr>
          <a:xfrm>
            <a:off x="850900" y="809625"/>
            <a:ext cx="408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PREPARATION: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6D1EB33-CB6B-DE37-A366-070F537CD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4565075"/>
            <a:ext cx="4276587" cy="215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9572EA6-1865-904B-27F4-C46AB92F77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1571625"/>
            <a:ext cx="4809987" cy="251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A596A55-2012-410A-1CEC-BCB944750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4848225"/>
            <a:ext cx="4809987" cy="2333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2D94DF7-E589-E9EC-1822-E2C62782C755}"/>
              </a:ext>
            </a:extLst>
          </p:cNvPr>
          <p:cNvSpPr txBox="1"/>
          <p:nvPr/>
        </p:nvSpPr>
        <p:spPr>
          <a:xfrm>
            <a:off x="622300" y="1790699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These steps involve loading current and historical cryptocurrency data, selecting relevant columns, and filtering out cryptocurrencies without market capitalization. Data preparation is a crucial step before performing any analysis or visualization.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7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364FDB-E3D3-A047-E3A4-D47A5053C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625"/>
            <a:ext cx="106934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0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BBF19F-5D8E-FE65-8735-3B8A45AE47E3}"/>
              </a:ext>
            </a:extLst>
          </p:cNvPr>
          <p:cNvSpPr txBox="1"/>
          <p:nvPr/>
        </p:nvSpPr>
        <p:spPr>
          <a:xfrm>
            <a:off x="1003300" y="1647825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However, some sections indirectly contribute to data evaluation by presenting information about the cryptocurrencies, such as market capitalization changes over time and identifying the top gainers and losers.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CEC23F6-2BE0-0817-3D13-88EF4C87D807}"/>
              </a:ext>
            </a:extLst>
          </p:cNvPr>
          <p:cNvSpPr txBox="1"/>
          <p:nvPr/>
        </p:nvSpPr>
        <p:spPr>
          <a:xfrm>
            <a:off x="1003300" y="657226"/>
            <a:ext cx="4470400" cy="65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90A643-0719-EA84-C334-32ABB423C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1619250"/>
            <a:ext cx="5029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0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F47C347-6D79-4A1C-F0D9-14B79F861C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625"/>
            <a:ext cx="106934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54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40503E-E183-0D19-C652-F19F98FA3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581274"/>
            <a:ext cx="6705600" cy="4191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6882A7A-E09A-A2F5-FC2B-36F5727E1CD0}"/>
              </a:ext>
            </a:extLst>
          </p:cNvPr>
          <p:cNvSpPr txBox="1"/>
          <p:nvPr/>
        </p:nvSpPr>
        <p:spPr>
          <a:xfrm>
            <a:off x="1765300" y="1651515"/>
            <a:ext cx="602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0" dirty="0">
                <a:effectLst/>
                <a:latin typeface="Söhne"/>
              </a:rPr>
              <a:t>Plotting Market Capitalization for Top 10 Cryptocurrencies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51BC75-7971-F69C-FBB5-BFE8C51F73C9}"/>
              </a:ext>
            </a:extLst>
          </p:cNvPr>
          <p:cNvSpPr txBox="1"/>
          <p:nvPr/>
        </p:nvSpPr>
        <p:spPr>
          <a:xfrm>
            <a:off x="1765300" y="70270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501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71F64A8-077F-06F5-27DE-25D4E6AB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343025"/>
            <a:ext cx="7772400" cy="5704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98F50A-2186-A776-552E-C9BAEFB4BA24}"/>
              </a:ext>
            </a:extLst>
          </p:cNvPr>
          <p:cNvSpPr txBox="1"/>
          <p:nvPr/>
        </p:nvSpPr>
        <p:spPr>
          <a:xfrm>
            <a:off x="1460500" y="696694"/>
            <a:ext cx="485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0" dirty="0">
                <a:effectLst/>
                <a:latin typeface="Söhne"/>
              </a:rPr>
              <a:t>Improving the Plot for Better Readability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2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2C8640-8EF4-1520-D833-2AF863E70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647825"/>
            <a:ext cx="7772400" cy="5425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A6BE509-5CB3-4A32-7F8D-34C333248D82}"/>
              </a:ext>
            </a:extLst>
          </p:cNvPr>
          <p:cNvSpPr txBox="1"/>
          <p:nvPr/>
        </p:nvSpPr>
        <p:spPr>
          <a:xfrm>
            <a:off x="1714500" y="800100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0" dirty="0">
                <a:effectLst/>
                <a:latin typeface="Söhne"/>
              </a:rPr>
              <a:t>Exploring Volatility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31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8A156F0-A44E-A0A2-6777-62300CB43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495425"/>
            <a:ext cx="7772400" cy="5276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FD33F55-17C3-63BD-8A9A-C3DB0CBE5AFF}"/>
              </a:ext>
            </a:extLst>
          </p:cNvPr>
          <p:cNvSpPr txBox="1"/>
          <p:nvPr/>
        </p:nvSpPr>
        <p:spPr>
          <a:xfrm>
            <a:off x="1371600" y="628650"/>
            <a:ext cx="527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0" dirty="0">
                <a:effectLst/>
                <a:latin typeface="Söhne"/>
              </a:rPr>
              <a:t>Visualizing Top Gainers and Losers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9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2">
            <a:extLst>
              <a:ext uri="{FF2B5EF4-FFF2-40B4-BE49-F238E27FC236}">
                <a16:creationId xmlns:a16="http://schemas.microsoft.com/office/drawing/2014/main" xmlns="" id="{13352087-1772-463F-6A82-D3734513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" y="762000"/>
            <a:ext cx="10691813" cy="6038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313E4E3-9188-81FF-5B0E-B4FC59EF1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724025"/>
            <a:ext cx="7772400" cy="5221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3FE1FB-1A24-E932-1CB5-D6913CB7517C}"/>
              </a:ext>
            </a:extLst>
          </p:cNvPr>
          <p:cNvSpPr txBox="1"/>
          <p:nvPr/>
        </p:nvSpPr>
        <p:spPr>
          <a:xfrm>
            <a:off x="1695450" y="819150"/>
            <a:ext cx="517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0" dirty="0">
                <a:effectLst/>
                <a:latin typeface="Söhne"/>
              </a:rPr>
              <a:t>Visualizing Weekly Top Gainers and Losers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30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12F1CE-84B4-A84A-B742-BC4C5B9D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495424"/>
            <a:ext cx="6934850" cy="5562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BABF367-2682-B9A4-3598-644E7ACD820B}"/>
              </a:ext>
            </a:extLst>
          </p:cNvPr>
          <p:cNvSpPr txBox="1"/>
          <p:nvPr/>
        </p:nvSpPr>
        <p:spPr>
          <a:xfrm>
            <a:off x="2146300" y="81915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0" dirty="0">
                <a:effectLst/>
                <a:latin typeface="Söhne"/>
              </a:rPr>
              <a:t>Plotting Market Capitalization Categories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31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28A5BA6-5029-056A-2D3E-872EB10D5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425"/>
            <a:ext cx="10693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26C3E7D-24E8-4D5B-B193-31881633F9DD}"/>
              </a:ext>
            </a:extLst>
          </p:cNvPr>
          <p:cNvGrpSpPr/>
          <p:nvPr/>
        </p:nvGrpSpPr>
        <p:grpSpPr>
          <a:xfrm>
            <a:off x="237475" y="-731610"/>
            <a:ext cx="2489306" cy="5501146"/>
            <a:chOff x="-1783395" y="-1728560"/>
            <a:chExt cx="2838164" cy="6272091"/>
          </a:xfrm>
        </p:grpSpPr>
        <p:cxnSp>
          <p:nvCxnSpPr>
            <p:cNvPr id="6" name="直接连接符 2">
              <a:extLst>
                <a:ext uri="{FF2B5EF4-FFF2-40B4-BE49-F238E27FC236}">
                  <a16:creationId xmlns:a16="http://schemas.microsoft.com/office/drawing/2014/main" xmlns="" id="{9DE06AC1-93BA-4E64-BA03-E44C44EC4B51}"/>
                </a:ext>
              </a:extLst>
            </p:cNvPr>
            <p:cNvCxnSpPr/>
            <p:nvPr/>
          </p:nvCxnSpPr>
          <p:spPr>
            <a:xfrm rot="16741234" flipH="1">
              <a:off x="-427760" y="532144"/>
              <a:ext cx="211002" cy="4780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3">
              <a:extLst>
                <a:ext uri="{FF2B5EF4-FFF2-40B4-BE49-F238E27FC236}">
                  <a16:creationId xmlns:a16="http://schemas.microsoft.com/office/drawing/2014/main" xmlns="" id="{CCCF71BD-4FE4-44EB-B025-D20CF4300BB3}"/>
                </a:ext>
              </a:extLst>
            </p:cNvPr>
            <p:cNvCxnSpPr/>
            <p:nvPr/>
          </p:nvCxnSpPr>
          <p:spPr>
            <a:xfrm rot="16741234" flipH="1">
              <a:off x="-807971" y="343081"/>
              <a:ext cx="425232" cy="243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4">
              <a:extLst>
                <a:ext uri="{FF2B5EF4-FFF2-40B4-BE49-F238E27FC236}">
                  <a16:creationId xmlns:a16="http://schemas.microsoft.com/office/drawing/2014/main" xmlns="" id="{D669A363-5D44-4F04-BC9D-5E4D7EC3947F}"/>
                </a:ext>
              </a:extLst>
            </p:cNvPr>
            <p:cNvCxnSpPr/>
            <p:nvPr/>
          </p:nvCxnSpPr>
          <p:spPr>
            <a:xfrm rot="16741234" flipV="1">
              <a:off x="-974032" y="-310228"/>
              <a:ext cx="564540" cy="3617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>
              <a:extLst>
                <a:ext uri="{FF2B5EF4-FFF2-40B4-BE49-F238E27FC236}">
                  <a16:creationId xmlns:a16="http://schemas.microsoft.com/office/drawing/2014/main" xmlns="" id="{A1AB7C02-F4B9-4436-B100-1B68C51D98EA}"/>
                </a:ext>
              </a:extLst>
            </p:cNvPr>
            <p:cNvCxnSpPr/>
            <p:nvPr/>
          </p:nvCxnSpPr>
          <p:spPr>
            <a:xfrm rot="16741234">
              <a:off x="-431625" y="1006295"/>
              <a:ext cx="404755" cy="2665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>
              <a:extLst>
                <a:ext uri="{FF2B5EF4-FFF2-40B4-BE49-F238E27FC236}">
                  <a16:creationId xmlns:a16="http://schemas.microsoft.com/office/drawing/2014/main" xmlns="" id="{202AB644-7197-4244-B40F-861BB97DAE56}"/>
                </a:ext>
              </a:extLst>
            </p:cNvPr>
            <p:cNvCxnSpPr/>
            <p:nvPr/>
          </p:nvCxnSpPr>
          <p:spPr>
            <a:xfrm rot="16741234" flipH="1">
              <a:off x="-473455" y="1533484"/>
              <a:ext cx="297923" cy="14972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7">
              <a:extLst>
                <a:ext uri="{FF2B5EF4-FFF2-40B4-BE49-F238E27FC236}">
                  <a16:creationId xmlns:a16="http://schemas.microsoft.com/office/drawing/2014/main" xmlns="" id="{4DA34124-BD57-43B0-8A66-D151C75C836A}"/>
                </a:ext>
              </a:extLst>
            </p:cNvPr>
            <p:cNvCxnSpPr>
              <a:stCxn id="33" idx="6"/>
            </p:cNvCxnSpPr>
            <p:nvPr/>
          </p:nvCxnSpPr>
          <p:spPr>
            <a:xfrm rot="16741234" flipV="1">
              <a:off x="-779240" y="3023297"/>
              <a:ext cx="868883" cy="2177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8">
              <a:extLst>
                <a:ext uri="{FF2B5EF4-FFF2-40B4-BE49-F238E27FC236}">
                  <a16:creationId xmlns:a16="http://schemas.microsoft.com/office/drawing/2014/main" xmlns="" id="{0F796D74-2E36-4994-96E8-63A4E02B8E09}"/>
                </a:ext>
              </a:extLst>
            </p:cNvPr>
            <p:cNvCxnSpPr>
              <a:stCxn id="37" idx="6"/>
            </p:cNvCxnSpPr>
            <p:nvPr/>
          </p:nvCxnSpPr>
          <p:spPr>
            <a:xfrm rot="16741234">
              <a:off x="-709567" y="3759485"/>
              <a:ext cx="508993" cy="192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9">
              <a:extLst>
                <a:ext uri="{FF2B5EF4-FFF2-40B4-BE49-F238E27FC236}">
                  <a16:creationId xmlns:a16="http://schemas.microsoft.com/office/drawing/2014/main" xmlns="" id="{88DD4109-3FF4-4073-B81C-B3A61A7433F8}"/>
                </a:ext>
              </a:extLst>
            </p:cNvPr>
            <p:cNvCxnSpPr/>
            <p:nvPr/>
          </p:nvCxnSpPr>
          <p:spPr>
            <a:xfrm rot="16741234" flipH="1" flipV="1">
              <a:off x="-369298" y="2230762"/>
              <a:ext cx="521979" cy="45006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0">
              <a:extLst>
                <a:ext uri="{FF2B5EF4-FFF2-40B4-BE49-F238E27FC236}">
                  <a16:creationId xmlns:a16="http://schemas.microsoft.com/office/drawing/2014/main" xmlns="" id="{E0360B48-4135-4B88-BB9D-A415685944CD}"/>
                </a:ext>
              </a:extLst>
            </p:cNvPr>
            <p:cNvCxnSpPr/>
            <p:nvPr/>
          </p:nvCxnSpPr>
          <p:spPr>
            <a:xfrm rot="16741234" flipV="1">
              <a:off x="-202758" y="1752685"/>
              <a:ext cx="270152" cy="4776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1">
              <a:extLst>
                <a:ext uri="{FF2B5EF4-FFF2-40B4-BE49-F238E27FC236}">
                  <a16:creationId xmlns:a16="http://schemas.microsoft.com/office/drawing/2014/main" xmlns="" id="{20415C5C-2B66-42B9-9769-44FA81C14FF3}"/>
                </a:ext>
              </a:extLst>
            </p:cNvPr>
            <p:cNvCxnSpPr/>
            <p:nvPr/>
          </p:nvCxnSpPr>
          <p:spPr>
            <a:xfrm rot="16741234">
              <a:off x="-703697" y="1152432"/>
              <a:ext cx="128338" cy="4837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2">
              <a:extLst>
                <a:ext uri="{FF2B5EF4-FFF2-40B4-BE49-F238E27FC236}">
                  <a16:creationId xmlns:a16="http://schemas.microsoft.com/office/drawing/2014/main" xmlns="" id="{889A0AD4-F505-44D8-8609-948BCD3996BA}"/>
                </a:ext>
              </a:extLst>
            </p:cNvPr>
            <p:cNvCxnSpPr/>
            <p:nvPr/>
          </p:nvCxnSpPr>
          <p:spPr>
            <a:xfrm rot="16741234">
              <a:off x="-431625" y="1006295"/>
              <a:ext cx="404755" cy="2665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3">
              <a:extLst>
                <a:ext uri="{FF2B5EF4-FFF2-40B4-BE49-F238E27FC236}">
                  <a16:creationId xmlns:a16="http://schemas.microsoft.com/office/drawing/2014/main" xmlns="" id="{1A77E256-E9C9-47BF-AC07-5C6B948A7F7A}"/>
                </a:ext>
              </a:extLst>
            </p:cNvPr>
            <p:cNvCxnSpPr>
              <a:stCxn id="25" idx="2"/>
            </p:cNvCxnSpPr>
            <p:nvPr/>
          </p:nvCxnSpPr>
          <p:spPr>
            <a:xfrm rot="16741234">
              <a:off x="49827" y="-302839"/>
              <a:ext cx="560420" cy="451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4">
              <a:extLst>
                <a:ext uri="{FF2B5EF4-FFF2-40B4-BE49-F238E27FC236}">
                  <a16:creationId xmlns:a16="http://schemas.microsoft.com/office/drawing/2014/main" xmlns="" id="{3EAFDCA5-89AF-4D11-B990-C785987F80FB}"/>
                </a:ext>
              </a:extLst>
            </p:cNvPr>
            <p:cNvCxnSpPr>
              <a:endCxn id="25" idx="6"/>
            </p:cNvCxnSpPr>
            <p:nvPr/>
          </p:nvCxnSpPr>
          <p:spPr>
            <a:xfrm rot="16741234" flipV="1">
              <a:off x="270294" y="70328"/>
              <a:ext cx="366063" cy="47270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5">
              <a:extLst>
                <a:ext uri="{FF2B5EF4-FFF2-40B4-BE49-F238E27FC236}">
                  <a16:creationId xmlns:a16="http://schemas.microsoft.com/office/drawing/2014/main" xmlns="" id="{477B8E0F-2F1A-4AB7-9EDA-A876941D1F26}"/>
                </a:ext>
              </a:extLst>
            </p:cNvPr>
            <p:cNvCxnSpPr/>
            <p:nvPr/>
          </p:nvCxnSpPr>
          <p:spPr>
            <a:xfrm rot="16741234" flipH="1" flipV="1">
              <a:off x="38597" y="406000"/>
              <a:ext cx="505327" cy="65844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xmlns="" id="{97405B13-6056-4938-AF9B-BAACCD68C6B0}"/>
                </a:ext>
              </a:extLst>
            </p:cNvPr>
            <p:cNvCxnSpPr/>
            <p:nvPr/>
          </p:nvCxnSpPr>
          <p:spPr>
            <a:xfrm rot="16741234">
              <a:off x="-1492401" y="2075316"/>
              <a:ext cx="486266" cy="3081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7">
              <a:extLst>
                <a:ext uri="{FF2B5EF4-FFF2-40B4-BE49-F238E27FC236}">
                  <a16:creationId xmlns:a16="http://schemas.microsoft.com/office/drawing/2014/main" xmlns="" id="{B98A3961-D968-44CC-9027-662EABA13053}"/>
                </a:ext>
              </a:extLst>
            </p:cNvPr>
            <p:cNvCxnSpPr/>
            <p:nvPr/>
          </p:nvCxnSpPr>
          <p:spPr>
            <a:xfrm rot="16741234" flipH="1">
              <a:off x="-1328075" y="2392024"/>
              <a:ext cx="418126" cy="3586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18">
              <a:extLst>
                <a:ext uri="{FF2B5EF4-FFF2-40B4-BE49-F238E27FC236}">
                  <a16:creationId xmlns:a16="http://schemas.microsoft.com/office/drawing/2014/main" xmlns="" id="{7F66BEB6-3110-4F86-8AD0-61D88C6B47B4}"/>
                </a:ext>
              </a:extLst>
            </p:cNvPr>
            <p:cNvCxnSpPr/>
            <p:nvPr/>
          </p:nvCxnSpPr>
          <p:spPr>
            <a:xfrm rot="16741234">
              <a:off x="-1190504" y="1561776"/>
              <a:ext cx="347450" cy="1484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19">
              <a:extLst>
                <a:ext uri="{FF2B5EF4-FFF2-40B4-BE49-F238E27FC236}">
                  <a16:creationId xmlns:a16="http://schemas.microsoft.com/office/drawing/2014/main" xmlns="" id="{AFD4E735-5F4D-47C9-9BC4-C90FE5C1DBD8}"/>
                </a:ext>
              </a:extLst>
            </p:cNvPr>
            <p:cNvSpPr/>
            <p:nvPr/>
          </p:nvSpPr>
          <p:spPr>
            <a:xfrm rot="16741234" flipH="1">
              <a:off x="-877571" y="-557765"/>
              <a:ext cx="122016" cy="12201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0">
              <a:extLst>
                <a:ext uri="{FF2B5EF4-FFF2-40B4-BE49-F238E27FC236}">
                  <a16:creationId xmlns:a16="http://schemas.microsoft.com/office/drawing/2014/main" xmlns="" id="{201F5827-056D-4BDB-8981-A2325F7F1CCA}"/>
                </a:ext>
              </a:extLst>
            </p:cNvPr>
            <p:cNvSpPr/>
            <p:nvPr/>
          </p:nvSpPr>
          <p:spPr>
            <a:xfrm rot="16741234" flipH="1">
              <a:off x="-630900" y="73044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1">
              <a:extLst>
                <a:ext uri="{FF2B5EF4-FFF2-40B4-BE49-F238E27FC236}">
                  <a16:creationId xmlns:a16="http://schemas.microsoft.com/office/drawing/2014/main" xmlns="" id="{DBB029BA-A0BC-4045-BB9A-05164BC15DFB}"/>
                </a:ext>
              </a:extLst>
            </p:cNvPr>
            <p:cNvSpPr/>
            <p:nvPr/>
          </p:nvSpPr>
          <p:spPr>
            <a:xfrm rot="16741234" flipH="1">
              <a:off x="207646" y="-7674"/>
              <a:ext cx="97129" cy="97129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2">
              <a:extLst>
                <a:ext uri="{FF2B5EF4-FFF2-40B4-BE49-F238E27FC236}">
                  <a16:creationId xmlns:a16="http://schemas.microsoft.com/office/drawing/2014/main" xmlns="" id="{970FD528-ED36-4248-BE11-BFDDAF97EFE5}"/>
                </a:ext>
              </a:extLst>
            </p:cNvPr>
            <p:cNvSpPr/>
            <p:nvPr/>
          </p:nvSpPr>
          <p:spPr>
            <a:xfrm rot="16741234" flipH="1">
              <a:off x="-638639" y="519120"/>
              <a:ext cx="122016" cy="12201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3">
              <a:extLst>
                <a:ext uri="{FF2B5EF4-FFF2-40B4-BE49-F238E27FC236}">
                  <a16:creationId xmlns:a16="http://schemas.microsoft.com/office/drawing/2014/main" xmlns="" id="{488BF603-AB16-41A1-A7AA-192E0C9F0E42}"/>
                </a:ext>
              </a:extLst>
            </p:cNvPr>
            <p:cNvSpPr/>
            <p:nvPr/>
          </p:nvSpPr>
          <p:spPr>
            <a:xfrm rot="16741234" flipH="1">
              <a:off x="369962" y="-627699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4">
              <a:extLst>
                <a:ext uri="{FF2B5EF4-FFF2-40B4-BE49-F238E27FC236}">
                  <a16:creationId xmlns:a16="http://schemas.microsoft.com/office/drawing/2014/main" xmlns="" id="{C2C99F68-210E-4717-A903-25EE0CC2F792}"/>
                </a:ext>
              </a:extLst>
            </p:cNvPr>
            <p:cNvSpPr/>
            <p:nvPr/>
          </p:nvSpPr>
          <p:spPr>
            <a:xfrm rot="16741234" flipH="1">
              <a:off x="-957173" y="1379546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5">
              <a:extLst>
                <a:ext uri="{FF2B5EF4-FFF2-40B4-BE49-F238E27FC236}">
                  <a16:creationId xmlns:a16="http://schemas.microsoft.com/office/drawing/2014/main" xmlns="" id="{5A58988A-7699-4AA8-95BA-072CA85DB10D}"/>
                </a:ext>
              </a:extLst>
            </p:cNvPr>
            <p:cNvSpPr/>
            <p:nvPr/>
          </p:nvSpPr>
          <p:spPr>
            <a:xfrm rot="16741234" flipH="1">
              <a:off x="607514" y="491659"/>
              <a:ext cx="118686" cy="11868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6">
              <a:extLst>
                <a:ext uri="{FF2B5EF4-FFF2-40B4-BE49-F238E27FC236}">
                  <a16:creationId xmlns:a16="http://schemas.microsoft.com/office/drawing/2014/main" xmlns="" id="{CBC20289-3F4F-4A24-B7D6-4DF3D9750DF1}"/>
                </a:ext>
              </a:extLst>
            </p:cNvPr>
            <p:cNvSpPr/>
            <p:nvPr/>
          </p:nvSpPr>
          <p:spPr>
            <a:xfrm rot="16741234" flipH="1">
              <a:off x="-154370" y="883701"/>
              <a:ext cx="170065" cy="1700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27">
              <a:extLst>
                <a:ext uri="{FF2B5EF4-FFF2-40B4-BE49-F238E27FC236}">
                  <a16:creationId xmlns:a16="http://schemas.microsoft.com/office/drawing/2014/main" xmlns="" id="{3A87FCD6-4534-457A-849C-67D73B5AA11D}"/>
                </a:ext>
              </a:extLst>
            </p:cNvPr>
            <p:cNvSpPr/>
            <p:nvPr/>
          </p:nvSpPr>
          <p:spPr>
            <a:xfrm rot="16741234" flipH="1">
              <a:off x="-854216" y="4373466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28">
              <a:extLst>
                <a:ext uri="{FF2B5EF4-FFF2-40B4-BE49-F238E27FC236}">
                  <a16:creationId xmlns:a16="http://schemas.microsoft.com/office/drawing/2014/main" xmlns="" id="{D766367B-9C44-4C03-90C2-D65983E2154F}"/>
                </a:ext>
              </a:extLst>
            </p:cNvPr>
            <p:cNvSpPr/>
            <p:nvPr/>
          </p:nvSpPr>
          <p:spPr>
            <a:xfrm rot="16741234">
              <a:off x="-1124365" y="3181437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29">
              <a:extLst>
                <a:ext uri="{FF2B5EF4-FFF2-40B4-BE49-F238E27FC236}">
                  <a16:creationId xmlns:a16="http://schemas.microsoft.com/office/drawing/2014/main" xmlns="" id="{FF6DF5CF-B86F-497A-AE42-F2CBEFB5AB9B}"/>
                </a:ext>
              </a:extLst>
            </p:cNvPr>
            <p:cNvSpPr/>
            <p:nvPr/>
          </p:nvSpPr>
          <p:spPr>
            <a:xfrm rot="16741234">
              <a:off x="-361546" y="3577732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0">
              <a:extLst>
                <a:ext uri="{FF2B5EF4-FFF2-40B4-BE49-F238E27FC236}">
                  <a16:creationId xmlns:a16="http://schemas.microsoft.com/office/drawing/2014/main" xmlns="" id="{065497F3-802F-4963-9CE0-05102A7EDA3C}"/>
                </a:ext>
              </a:extLst>
            </p:cNvPr>
            <p:cNvSpPr/>
            <p:nvPr/>
          </p:nvSpPr>
          <p:spPr>
            <a:xfrm rot="16741234">
              <a:off x="-1367918" y="3751326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1">
              <a:extLst>
                <a:ext uri="{FF2B5EF4-FFF2-40B4-BE49-F238E27FC236}">
                  <a16:creationId xmlns:a16="http://schemas.microsoft.com/office/drawing/2014/main" xmlns="" id="{875410ED-06FF-44D1-9E31-4147B6F205AB}"/>
                </a:ext>
              </a:extLst>
            </p:cNvPr>
            <p:cNvSpPr/>
            <p:nvPr/>
          </p:nvSpPr>
          <p:spPr>
            <a:xfrm rot="16741234">
              <a:off x="-1765537" y="3000622"/>
              <a:ext cx="97129" cy="97129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2">
              <a:extLst>
                <a:ext uri="{FF2B5EF4-FFF2-40B4-BE49-F238E27FC236}">
                  <a16:creationId xmlns:a16="http://schemas.microsoft.com/office/drawing/2014/main" xmlns="" id="{AFD3A7C0-2CB6-4D93-94D3-10591EA701A5}"/>
                </a:ext>
              </a:extLst>
            </p:cNvPr>
            <p:cNvSpPr/>
            <p:nvPr/>
          </p:nvSpPr>
          <p:spPr>
            <a:xfrm rot="16741234">
              <a:off x="-999833" y="2794323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3">
              <a:extLst>
                <a:ext uri="{FF2B5EF4-FFF2-40B4-BE49-F238E27FC236}">
                  <a16:creationId xmlns:a16="http://schemas.microsoft.com/office/drawing/2014/main" xmlns="" id="{B6733587-DFE8-4E0A-A84C-C77048381852}"/>
                </a:ext>
              </a:extLst>
            </p:cNvPr>
            <p:cNvSpPr/>
            <p:nvPr/>
          </p:nvSpPr>
          <p:spPr>
            <a:xfrm rot="16741234">
              <a:off x="-660370" y="4091038"/>
              <a:ext cx="122016" cy="12201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4">
              <a:extLst>
                <a:ext uri="{FF2B5EF4-FFF2-40B4-BE49-F238E27FC236}">
                  <a16:creationId xmlns:a16="http://schemas.microsoft.com/office/drawing/2014/main" xmlns="" id="{2E6A494C-CD30-45E6-BB9A-BA98395DC251}"/>
                </a:ext>
              </a:extLst>
            </p:cNvPr>
            <p:cNvSpPr/>
            <p:nvPr/>
          </p:nvSpPr>
          <p:spPr>
            <a:xfrm rot="16741234">
              <a:off x="-1205197" y="1775916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5">
              <a:extLst>
                <a:ext uri="{FF2B5EF4-FFF2-40B4-BE49-F238E27FC236}">
                  <a16:creationId xmlns:a16="http://schemas.microsoft.com/office/drawing/2014/main" xmlns="" id="{BB83F7B3-61A7-43F3-8948-D7A9C31709AC}"/>
                </a:ext>
              </a:extLst>
            </p:cNvPr>
            <p:cNvSpPr/>
            <p:nvPr/>
          </p:nvSpPr>
          <p:spPr>
            <a:xfrm rot="16741234">
              <a:off x="-1346895" y="2241562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6">
              <a:extLst>
                <a:ext uri="{FF2B5EF4-FFF2-40B4-BE49-F238E27FC236}">
                  <a16:creationId xmlns:a16="http://schemas.microsoft.com/office/drawing/2014/main" xmlns="" id="{AF50E7B8-CB2C-4404-A0D5-2DC72BBCF7D4}"/>
                </a:ext>
              </a:extLst>
            </p:cNvPr>
            <p:cNvSpPr/>
            <p:nvPr/>
          </p:nvSpPr>
          <p:spPr>
            <a:xfrm rot="16741234">
              <a:off x="127001" y="21531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xmlns="" id="{76DF53A9-85DE-4005-B962-BBF2EFF84AA7}"/>
                </a:ext>
              </a:extLst>
            </p:cNvPr>
            <p:cNvSpPr/>
            <p:nvPr/>
          </p:nvSpPr>
          <p:spPr>
            <a:xfrm rot="16741234">
              <a:off x="-578332" y="2128165"/>
              <a:ext cx="128800" cy="1288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38">
              <a:extLst>
                <a:ext uri="{FF2B5EF4-FFF2-40B4-BE49-F238E27FC236}">
                  <a16:creationId xmlns:a16="http://schemas.microsoft.com/office/drawing/2014/main" xmlns="" id="{BFE43840-3ECB-4CE4-A199-B413729FE640}"/>
                </a:ext>
              </a:extLst>
            </p:cNvPr>
            <p:cNvSpPr/>
            <p:nvPr/>
          </p:nvSpPr>
          <p:spPr>
            <a:xfrm rot="16741234">
              <a:off x="-420204" y="2558218"/>
              <a:ext cx="170065" cy="1700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39">
              <a:extLst>
                <a:ext uri="{FF2B5EF4-FFF2-40B4-BE49-F238E27FC236}">
                  <a16:creationId xmlns:a16="http://schemas.microsoft.com/office/drawing/2014/main" xmlns="" id="{3E2A717A-8AD5-47F5-99E6-EBD15527F975}"/>
                </a:ext>
              </a:extLst>
            </p:cNvPr>
            <p:cNvSpPr/>
            <p:nvPr/>
          </p:nvSpPr>
          <p:spPr>
            <a:xfrm rot="16741234" flipH="1">
              <a:off x="-388171" y="1704663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0">
              <a:extLst>
                <a:ext uri="{FF2B5EF4-FFF2-40B4-BE49-F238E27FC236}">
                  <a16:creationId xmlns:a16="http://schemas.microsoft.com/office/drawing/2014/main" xmlns="" id="{189A7C5F-AE0C-4E06-BD3E-3AF4CD17827E}"/>
                </a:ext>
              </a:extLst>
            </p:cNvPr>
            <p:cNvSpPr/>
            <p:nvPr/>
          </p:nvSpPr>
          <p:spPr>
            <a:xfrm rot="16741234" flipH="1">
              <a:off x="-444986" y="1280839"/>
              <a:ext cx="145836" cy="145836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1">
              <a:extLst>
                <a:ext uri="{FF2B5EF4-FFF2-40B4-BE49-F238E27FC236}">
                  <a16:creationId xmlns:a16="http://schemas.microsoft.com/office/drawing/2014/main" xmlns="" id="{0327F1D5-D7F5-4D64-BC00-10CBA27E430E}"/>
                </a:ext>
              </a:extLst>
            </p:cNvPr>
            <p:cNvSpPr/>
            <p:nvPr/>
          </p:nvSpPr>
          <p:spPr>
            <a:xfrm rot="16741234" flipH="1">
              <a:off x="855359" y="43051"/>
              <a:ext cx="122016" cy="12201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椭圆 42">
              <a:extLst>
                <a:ext uri="{FF2B5EF4-FFF2-40B4-BE49-F238E27FC236}">
                  <a16:creationId xmlns:a16="http://schemas.microsoft.com/office/drawing/2014/main" xmlns="" id="{B2F4A50F-43B2-43C6-A6B2-4F87D6728DE3}"/>
                </a:ext>
              </a:extLst>
            </p:cNvPr>
            <p:cNvSpPr/>
            <p:nvPr/>
          </p:nvSpPr>
          <p:spPr>
            <a:xfrm rot="16741234" flipH="1">
              <a:off x="688686" y="1154145"/>
              <a:ext cx="105246" cy="10524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椭圆 43">
              <a:extLst>
                <a:ext uri="{FF2B5EF4-FFF2-40B4-BE49-F238E27FC236}">
                  <a16:creationId xmlns:a16="http://schemas.microsoft.com/office/drawing/2014/main" xmlns="" id="{3D6B1A11-36A3-49E5-B635-CCFF92177690}"/>
                </a:ext>
              </a:extLst>
            </p:cNvPr>
            <p:cNvSpPr/>
            <p:nvPr/>
          </p:nvSpPr>
          <p:spPr>
            <a:xfrm rot="16741234" flipH="1">
              <a:off x="230973" y="1498197"/>
              <a:ext cx="97129" cy="97129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4">
              <a:extLst>
                <a:ext uri="{FF2B5EF4-FFF2-40B4-BE49-F238E27FC236}">
                  <a16:creationId xmlns:a16="http://schemas.microsoft.com/office/drawing/2014/main" xmlns="" id="{0FA2D6FA-7EDB-47C9-B4C6-6A148AD9432E}"/>
                </a:ext>
              </a:extLst>
            </p:cNvPr>
            <p:cNvSpPr/>
            <p:nvPr/>
          </p:nvSpPr>
          <p:spPr>
            <a:xfrm rot="16741234" flipH="1">
              <a:off x="884704" y="733988"/>
              <a:ext cx="170065" cy="1700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5">
              <a:extLst>
                <a:ext uri="{FF2B5EF4-FFF2-40B4-BE49-F238E27FC236}">
                  <a16:creationId xmlns:a16="http://schemas.microsoft.com/office/drawing/2014/main" xmlns="" id="{3CF30AEA-5804-4753-A7D4-4CC5D3A77EA2}"/>
                </a:ext>
              </a:extLst>
            </p:cNvPr>
            <p:cNvSpPr/>
            <p:nvPr/>
          </p:nvSpPr>
          <p:spPr>
            <a:xfrm rot="16741234">
              <a:off x="456716" y="2615353"/>
              <a:ext cx="105246" cy="1052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6">
              <a:extLst>
                <a:ext uri="{FF2B5EF4-FFF2-40B4-BE49-F238E27FC236}">
                  <a16:creationId xmlns:a16="http://schemas.microsoft.com/office/drawing/2014/main" xmlns="" id="{F38D95AA-1F42-4827-B5B9-5B0C3DAB1AC5}"/>
                </a:ext>
              </a:extLst>
            </p:cNvPr>
            <p:cNvSpPr/>
            <p:nvPr/>
          </p:nvSpPr>
          <p:spPr>
            <a:xfrm rot="16741234">
              <a:off x="176114" y="3209099"/>
              <a:ext cx="118686" cy="11868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47">
              <a:extLst>
                <a:ext uri="{FF2B5EF4-FFF2-40B4-BE49-F238E27FC236}">
                  <a16:creationId xmlns:a16="http://schemas.microsoft.com/office/drawing/2014/main" xmlns="" id="{482D76E7-C62B-4C5D-806C-FC469D8E31C5}"/>
                </a:ext>
              </a:extLst>
            </p:cNvPr>
            <p:cNvSpPr/>
            <p:nvPr/>
          </p:nvSpPr>
          <p:spPr>
            <a:xfrm rot="16741234">
              <a:off x="-98522" y="3918585"/>
              <a:ext cx="97129" cy="971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48">
              <a:extLst>
                <a:ext uri="{FF2B5EF4-FFF2-40B4-BE49-F238E27FC236}">
                  <a16:creationId xmlns:a16="http://schemas.microsoft.com/office/drawing/2014/main" xmlns="" id="{ACF9AC45-9F02-49F9-AE8F-DF2D8A4E58E6}"/>
                </a:ext>
              </a:extLst>
            </p:cNvPr>
            <p:cNvSpPr/>
            <p:nvPr/>
          </p:nvSpPr>
          <p:spPr>
            <a:xfrm rot="16741234">
              <a:off x="-153704" y="3092241"/>
              <a:ext cx="105246" cy="1052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49">
              <a:extLst>
                <a:ext uri="{FF2B5EF4-FFF2-40B4-BE49-F238E27FC236}">
                  <a16:creationId xmlns:a16="http://schemas.microsoft.com/office/drawing/2014/main" xmlns="" id="{929171A4-84D5-4220-B7EB-B33CF85B5A52}"/>
                </a:ext>
              </a:extLst>
            </p:cNvPr>
            <p:cNvSpPr/>
            <p:nvPr/>
          </p:nvSpPr>
          <p:spPr>
            <a:xfrm rot="16741234" flipH="1">
              <a:off x="700402" y="1700624"/>
              <a:ext cx="148893" cy="1488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0">
              <a:extLst>
                <a:ext uri="{FF2B5EF4-FFF2-40B4-BE49-F238E27FC236}">
                  <a16:creationId xmlns:a16="http://schemas.microsoft.com/office/drawing/2014/main" xmlns="" id="{8C807295-871F-44D7-B4AD-059DE29266E9}"/>
                </a:ext>
              </a:extLst>
            </p:cNvPr>
            <p:cNvSpPr/>
            <p:nvPr/>
          </p:nvSpPr>
          <p:spPr>
            <a:xfrm rot="16741234" flipH="1">
              <a:off x="-1046738" y="343070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1">
              <a:extLst>
                <a:ext uri="{FF2B5EF4-FFF2-40B4-BE49-F238E27FC236}">
                  <a16:creationId xmlns:a16="http://schemas.microsoft.com/office/drawing/2014/main" xmlns="" id="{381AF9F0-8D28-42E9-9A05-F9590F6DBDD6}"/>
                </a:ext>
              </a:extLst>
            </p:cNvPr>
            <p:cNvSpPr/>
            <p:nvPr/>
          </p:nvSpPr>
          <p:spPr>
            <a:xfrm rot="16741234" flipH="1">
              <a:off x="-1142012" y="950979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2">
              <a:extLst>
                <a:ext uri="{FF2B5EF4-FFF2-40B4-BE49-F238E27FC236}">
                  <a16:creationId xmlns:a16="http://schemas.microsoft.com/office/drawing/2014/main" xmlns="" id="{E65C8673-B614-4410-A98B-9F0AD3DC79EA}"/>
                </a:ext>
              </a:extLst>
            </p:cNvPr>
            <p:cNvGrpSpPr/>
            <p:nvPr/>
          </p:nvGrpSpPr>
          <p:grpSpPr>
            <a:xfrm rot="16741234">
              <a:off x="-2890843" y="1186792"/>
              <a:ext cx="2720838" cy="505942"/>
              <a:chOff x="5233265" y="2334818"/>
              <a:chExt cx="2720838" cy="505942"/>
            </a:xfrm>
          </p:grpSpPr>
          <p:sp>
            <p:nvSpPr>
              <p:cNvPr id="62" name="椭圆 53">
                <a:extLst>
                  <a:ext uri="{FF2B5EF4-FFF2-40B4-BE49-F238E27FC236}">
                    <a16:creationId xmlns:a16="http://schemas.microsoft.com/office/drawing/2014/main" xmlns="" id="{30C2BAC2-3688-4AE0-97C1-F66722E58C8F}"/>
                  </a:ext>
                </a:extLst>
              </p:cNvPr>
              <p:cNvSpPr/>
              <p:nvPr/>
            </p:nvSpPr>
            <p:spPr>
              <a:xfrm flipH="1">
                <a:off x="7856974" y="2607323"/>
                <a:ext cx="97129" cy="97129"/>
              </a:xfrm>
              <a:prstGeom prst="ellipse">
                <a:avLst/>
              </a:prstGeom>
              <a:solidFill>
                <a:srgbClr val="F7F7F7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54">
                <a:extLst>
                  <a:ext uri="{FF2B5EF4-FFF2-40B4-BE49-F238E27FC236}">
                    <a16:creationId xmlns:a16="http://schemas.microsoft.com/office/drawing/2014/main" xmlns="" id="{6652761E-0B47-4DED-982F-72B1B512147C}"/>
                  </a:ext>
                </a:extLst>
              </p:cNvPr>
              <p:cNvSpPr/>
              <p:nvPr/>
            </p:nvSpPr>
            <p:spPr>
              <a:xfrm>
                <a:off x="5233265" y="2735514"/>
                <a:ext cx="105246" cy="10524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55">
                <a:extLst>
                  <a:ext uri="{FF2B5EF4-FFF2-40B4-BE49-F238E27FC236}">
                    <a16:creationId xmlns:a16="http://schemas.microsoft.com/office/drawing/2014/main" xmlns="" id="{A3D99CF2-B2C0-4581-9158-BA44D6EAF50E}"/>
                  </a:ext>
                </a:extLst>
              </p:cNvPr>
              <p:cNvSpPr/>
              <p:nvPr/>
            </p:nvSpPr>
            <p:spPr>
              <a:xfrm>
                <a:off x="5596947" y="2508972"/>
                <a:ext cx="122016" cy="12201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56">
                <a:extLst>
                  <a:ext uri="{FF2B5EF4-FFF2-40B4-BE49-F238E27FC236}">
                    <a16:creationId xmlns:a16="http://schemas.microsoft.com/office/drawing/2014/main" xmlns="" id="{8AA46B8B-3F53-4997-8613-C2E184A41949}"/>
                  </a:ext>
                </a:extLst>
              </p:cNvPr>
              <p:cNvSpPr/>
              <p:nvPr/>
            </p:nvSpPr>
            <p:spPr>
              <a:xfrm flipH="1">
                <a:off x="6370598" y="2334818"/>
                <a:ext cx="170065" cy="17006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57">
                <a:extLst>
                  <a:ext uri="{FF2B5EF4-FFF2-40B4-BE49-F238E27FC236}">
                    <a16:creationId xmlns:a16="http://schemas.microsoft.com/office/drawing/2014/main" xmlns="" id="{6B935B58-8702-4751-93F1-052CE85421A9}"/>
                  </a:ext>
                </a:extLst>
              </p:cNvPr>
              <p:cNvSpPr/>
              <p:nvPr/>
            </p:nvSpPr>
            <p:spPr>
              <a:xfrm>
                <a:off x="7109056" y="2611432"/>
                <a:ext cx="141849" cy="14184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7" name="直接连接符 58">
              <a:extLst>
                <a:ext uri="{FF2B5EF4-FFF2-40B4-BE49-F238E27FC236}">
                  <a16:creationId xmlns:a16="http://schemas.microsoft.com/office/drawing/2014/main" xmlns="" id="{FADC2A5B-D3DB-4248-89AE-872283C65D8F}"/>
                </a:ext>
              </a:extLst>
            </p:cNvPr>
            <p:cNvCxnSpPr>
              <a:endCxn id="35" idx="3"/>
            </p:cNvCxnSpPr>
            <p:nvPr/>
          </p:nvCxnSpPr>
          <p:spPr>
            <a:xfrm rot="16741234" flipV="1">
              <a:off x="-1822775" y="3203176"/>
              <a:ext cx="610899" cy="4434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9">
              <a:extLst>
                <a:ext uri="{FF2B5EF4-FFF2-40B4-BE49-F238E27FC236}">
                  <a16:creationId xmlns:a16="http://schemas.microsoft.com/office/drawing/2014/main" xmlns="" id="{BE53DD60-6EFD-44CF-88D3-C7B9F6CB9AF6}"/>
                </a:ext>
              </a:extLst>
            </p:cNvPr>
            <p:cNvCxnSpPr>
              <a:stCxn id="36" idx="0"/>
              <a:endCxn id="35" idx="5"/>
            </p:cNvCxnSpPr>
            <p:nvPr/>
          </p:nvCxnSpPr>
          <p:spPr>
            <a:xfrm rot="16741234" flipH="1" flipV="1">
              <a:off x="-1477937" y="2611821"/>
              <a:ext cx="279123" cy="6427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60">
              <a:extLst>
                <a:ext uri="{FF2B5EF4-FFF2-40B4-BE49-F238E27FC236}">
                  <a16:creationId xmlns:a16="http://schemas.microsoft.com/office/drawing/2014/main" xmlns="" id="{64ADE9DD-5990-47F9-9F51-FC3CBD65EB12}"/>
                </a:ext>
              </a:extLst>
            </p:cNvPr>
            <p:cNvSpPr/>
            <p:nvPr/>
          </p:nvSpPr>
          <p:spPr>
            <a:xfrm rot="16741234" flipH="1">
              <a:off x="-136291" y="-1211906"/>
              <a:ext cx="118686" cy="11868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61">
              <a:extLst>
                <a:ext uri="{FF2B5EF4-FFF2-40B4-BE49-F238E27FC236}">
                  <a16:creationId xmlns:a16="http://schemas.microsoft.com/office/drawing/2014/main" xmlns="" id="{DAF34F15-0053-4DED-A080-D82F22C93C3D}"/>
                </a:ext>
              </a:extLst>
            </p:cNvPr>
            <p:cNvSpPr/>
            <p:nvPr/>
          </p:nvSpPr>
          <p:spPr>
            <a:xfrm rot="16741234" flipH="1">
              <a:off x="-197862" y="-571751"/>
              <a:ext cx="175715" cy="17571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2">
              <a:extLst>
                <a:ext uri="{FF2B5EF4-FFF2-40B4-BE49-F238E27FC236}">
                  <a16:creationId xmlns:a16="http://schemas.microsoft.com/office/drawing/2014/main" xmlns="" id="{7546B512-A2CB-46D5-866A-121BD679D992}"/>
                </a:ext>
              </a:extLst>
            </p:cNvPr>
            <p:cNvSpPr/>
            <p:nvPr/>
          </p:nvSpPr>
          <p:spPr>
            <a:xfrm rot="16741234">
              <a:off x="-484699" y="-1728560"/>
              <a:ext cx="137160" cy="137160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100F5E3A-1CEB-41EE-A71F-A3139425B1F5}"/>
              </a:ext>
            </a:extLst>
          </p:cNvPr>
          <p:cNvGrpSpPr/>
          <p:nvPr/>
        </p:nvGrpSpPr>
        <p:grpSpPr>
          <a:xfrm>
            <a:off x="7989668" y="2334467"/>
            <a:ext cx="2489306" cy="5501146"/>
            <a:chOff x="10474569" y="2769726"/>
            <a:chExt cx="2838164" cy="6272091"/>
          </a:xfrm>
        </p:grpSpPr>
        <p:cxnSp>
          <p:nvCxnSpPr>
            <p:cNvPr id="68" name="直接连接符 63">
              <a:extLst>
                <a:ext uri="{FF2B5EF4-FFF2-40B4-BE49-F238E27FC236}">
                  <a16:creationId xmlns:a16="http://schemas.microsoft.com/office/drawing/2014/main" xmlns="" id="{CF96BD3D-7988-47C8-B4A7-878F67F6E811}"/>
                </a:ext>
              </a:extLst>
            </p:cNvPr>
            <p:cNvCxnSpPr/>
            <p:nvPr/>
          </p:nvCxnSpPr>
          <p:spPr>
            <a:xfrm rot="16741234" flipH="1">
              <a:off x="11830204" y="5030430"/>
              <a:ext cx="211002" cy="4780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4">
              <a:extLst>
                <a:ext uri="{FF2B5EF4-FFF2-40B4-BE49-F238E27FC236}">
                  <a16:creationId xmlns:a16="http://schemas.microsoft.com/office/drawing/2014/main" xmlns="" id="{CE52ACFC-0DF4-42F0-942D-E2D2DEEA13FB}"/>
                </a:ext>
              </a:extLst>
            </p:cNvPr>
            <p:cNvCxnSpPr/>
            <p:nvPr/>
          </p:nvCxnSpPr>
          <p:spPr>
            <a:xfrm rot="16741234" flipH="1">
              <a:off x="11449993" y="4841367"/>
              <a:ext cx="425232" cy="243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5">
              <a:extLst>
                <a:ext uri="{FF2B5EF4-FFF2-40B4-BE49-F238E27FC236}">
                  <a16:creationId xmlns:a16="http://schemas.microsoft.com/office/drawing/2014/main" xmlns="" id="{3F29B6C5-A933-4051-A1C9-D48F2BC3FD57}"/>
                </a:ext>
              </a:extLst>
            </p:cNvPr>
            <p:cNvCxnSpPr/>
            <p:nvPr/>
          </p:nvCxnSpPr>
          <p:spPr>
            <a:xfrm rot="16741234" flipV="1">
              <a:off x="11283932" y="4188058"/>
              <a:ext cx="564540" cy="3617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66">
              <a:extLst>
                <a:ext uri="{FF2B5EF4-FFF2-40B4-BE49-F238E27FC236}">
                  <a16:creationId xmlns:a16="http://schemas.microsoft.com/office/drawing/2014/main" xmlns="" id="{79160058-F560-498D-AE4C-3C712356E665}"/>
                </a:ext>
              </a:extLst>
            </p:cNvPr>
            <p:cNvCxnSpPr/>
            <p:nvPr/>
          </p:nvCxnSpPr>
          <p:spPr>
            <a:xfrm rot="16741234">
              <a:off x="11826339" y="5504581"/>
              <a:ext cx="404755" cy="2665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67">
              <a:extLst>
                <a:ext uri="{FF2B5EF4-FFF2-40B4-BE49-F238E27FC236}">
                  <a16:creationId xmlns:a16="http://schemas.microsoft.com/office/drawing/2014/main" xmlns="" id="{2EF2ABE9-7F73-442D-80A9-51683E648F3D}"/>
                </a:ext>
              </a:extLst>
            </p:cNvPr>
            <p:cNvCxnSpPr/>
            <p:nvPr/>
          </p:nvCxnSpPr>
          <p:spPr>
            <a:xfrm rot="16741234" flipH="1">
              <a:off x="11784509" y="6031770"/>
              <a:ext cx="297923" cy="14972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68">
              <a:extLst>
                <a:ext uri="{FF2B5EF4-FFF2-40B4-BE49-F238E27FC236}">
                  <a16:creationId xmlns:a16="http://schemas.microsoft.com/office/drawing/2014/main" xmlns="" id="{C3B636D9-FFA7-49EA-8E1A-28B0BC98E265}"/>
                </a:ext>
              </a:extLst>
            </p:cNvPr>
            <p:cNvCxnSpPr>
              <a:stCxn id="95" idx="6"/>
            </p:cNvCxnSpPr>
            <p:nvPr/>
          </p:nvCxnSpPr>
          <p:spPr>
            <a:xfrm rot="16741234" flipV="1">
              <a:off x="11478724" y="7521583"/>
              <a:ext cx="868883" cy="2177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69">
              <a:extLst>
                <a:ext uri="{FF2B5EF4-FFF2-40B4-BE49-F238E27FC236}">
                  <a16:creationId xmlns:a16="http://schemas.microsoft.com/office/drawing/2014/main" xmlns="" id="{51D62FC4-047C-4CAC-B352-A4C5DD1EB5D1}"/>
                </a:ext>
              </a:extLst>
            </p:cNvPr>
            <p:cNvCxnSpPr>
              <a:stCxn id="99" idx="6"/>
            </p:cNvCxnSpPr>
            <p:nvPr/>
          </p:nvCxnSpPr>
          <p:spPr>
            <a:xfrm rot="16741234">
              <a:off x="11548397" y="8257771"/>
              <a:ext cx="508993" cy="192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0">
              <a:extLst>
                <a:ext uri="{FF2B5EF4-FFF2-40B4-BE49-F238E27FC236}">
                  <a16:creationId xmlns:a16="http://schemas.microsoft.com/office/drawing/2014/main" xmlns="" id="{6773AE22-F01B-4E49-8433-6BD70499BB40}"/>
                </a:ext>
              </a:extLst>
            </p:cNvPr>
            <p:cNvCxnSpPr/>
            <p:nvPr/>
          </p:nvCxnSpPr>
          <p:spPr>
            <a:xfrm rot="16741234" flipH="1" flipV="1">
              <a:off x="11888666" y="6729048"/>
              <a:ext cx="521979" cy="45006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1">
              <a:extLst>
                <a:ext uri="{FF2B5EF4-FFF2-40B4-BE49-F238E27FC236}">
                  <a16:creationId xmlns:a16="http://schemas.microsoft.com/office/drawing/2014/main" xmlns="" id="{8DEF736C-51AD-4669-AA3C-AF1DCCB456CA}"/>
                </a:ext>
              </a:extLst>
            </p:cNvPr>
            <p:cNvCxnSpPr/>
            <p:nvPr/>
          </p:nvCxnSpPr>
          <p:spPr>
            <a:xfrm rot="16741234" flipV="1">
              <a:off x="12055206" y="6250971"/>
              <a:ext cx="270152" cy="4776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2">
              <a:extLst>
                <a:ext uri="{FF2B5EF4-FFF2-40B4-BE49-F238E27FC236}">
                  <a16:creationId xmlns:a16="http://schemas.microsoft.com/office/drawing/2014/main" xmlns="" id="{C15099DD-D403-443D-9938-4A6EA74F9581}"/>
                </a:ext>
              </a:extLst>
            </p:cNvPr>
            <p:cNvCxnSpPr/>
            <p:nvPr/>
          </p:nvCxnSpPr>
          <p:spPr>
            <a:xfrm rot="16741234">
              <a:off x="11554267" y="5650718"/>
              <a:ext cx="128338" cy="4837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3">
              <a:extLst>
                <a:ext uri="{FF2B5EF4-FFF2-40B4-BE49-F238E27FC236}">
                  <a16:creationId xmlns:a16="http://schemas.microsoft.com/office/drawing/2014/main" xmlns="" id="{F657D232-0C67-429C-8EA3-2FC9E9522855}"/>
                </a:ext>
              </a:extLst>
            </p:cNvPr>
            <p:cNvCxnSpPr/>
            <p:nvPr/>
          </p:nvCxnSpPr>
          <p:spPr>
            <a:xfrm rot="16741234">
              <a:off x="11826339" y="5504581"/>
              <a:ext cx="404755" cy="2665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4">
              <a:extLst>
                <a:ext uri="{FF2B5EF4-FFF2-40B4-BE49-F238E27FC236}">
                  <a16:creationId xmlns:a16="http://schemas.microsoft.com/office/drawing/2014/main" xmlns="" id="{DBEB59E1-4ED4-45B7-A5F3-1039FCC31084}"/>
                </a:ext>
              </a:extLst>
            </p:cNvPr>
            <p:cNvCxnSpPr>
              <a:stCxn id="87" idx="2"/>
            </p:cNvCxnSpPr>
            <p:nvPr/>
          </p:nvCxnSpPr>
          <p:spPr>
            <a:xfrm rot="16741234">
              <a:off x="12307791" y="4195447"/>
              <a:ext cx="560420" cy="451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5">
              <a:extLst>
                <a:ext uri="{FF2B5EF4-FFF2-40B4-BE49-F238E27FC236}">
                  <a16:creationId xmlns:a16="http://schemas.microsoft.com/office/drawing/2014/main" xmlns="" id="{F2425957-724C-42DA-89DE-34866918935B}"/>
                </a:ext>
              </a:extLst>
            </p:cNvPr>
            <p:cNvCxnSpPr>
              <a:endCxn id="87" idx="6"/>
            </p:cNvCxnSpPr>
            <p:nvPr/>
          </p:nvCxnSpPr>
          <p:spPr>
            <a:xfrm rot="16741234" flipV="1">
              <a:off x="12528258" y="4568614"/>
              <a:ext cx="366063" cy="47270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76">
              <a:extLst>
                <a:ext uri="{FF2B5EF4-FFF2-40B4-BE49-F238E27FC236}">
                  <a16:creationId xmlns:a16="http://schemas.microsoft.com/office/drawing/2014/main" xmlns="" id="{498C0C5A-B498-4CDD-8903-33AE2EF9AF0F}"/>
                </a:ext>
              </a:extLst>
            </p:cNvPr>
            <p:cNvCxnSpPr/>
            <p:nvPr/>
          </p:nvCxnSpPr>
          <p:spPr>
            <a:xfrm rot="16741234" flipH="1" flipV="1">
              <a:off x="12296561" y="4904286"/>
              <a:ext cx="505327" cy="65844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77">
              <a:extLst>
                <a:ext uri="{FF2B5EF4-FFF2-40B4-BE49-F238E27FC236}">
                  <a16:creationId xmlns:a16="http://schemas.microsoft.com/office/drawing/2014/main" xmlns="" id="{A0F1D4B1-F801-4093-8635-524F7DB4F46E}"/>
                </a:ext>
              </a:extLst>
            </p:cNvPr>
            <p:cNvCxnSpPr/>
            <p:nvPr/>
          </p:nvCxnSpPr>
          <p:spPr>
            <a:xfrm rot="16741234">
              <a:off x="10765563" y="6573602"/>
              <a:ext cx="486266" cy="3081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78">
              <a:extLst>
                <a:ext uri="{FF2B5EF4-FFF2-40B4-BE49-F238E27FC236}">
                  <a16:creationId xmlns:a16="http://schemas.microsoft.com/office/drawing/2014/main" xmlns="" id="{473961C1-52FF-49E1-94EB-715F185B4E9C}"/>
                </a:ext>
              </a:extLst>
            </p:cNvPr>
            <p:cNvCxnSpPr/>
            <p:nvPr/>
          </p:nvCxnSpPr>
          <p:spPr>
            <a:xfrm rot="16741234" flipH="1">
              <a:off x="10929889" y="6890310"/>
              <a:ext cx="418126" cy="3586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79">
              <a:extLst>
                <a:ext uri="{FF2B5EF4-FFF2-40B4-BE49-F238E27FC236}">
                  <a16:creationId xmlns:a16="http://schemas.microsoft.com/office/drawing/2014/main" xmlns="" id="{C957E3B6-90CE-456A-9894-08D891CA3E21}"/>
                </a:ext>
              </a:extLst>
            </p:cNvPr>
            <p:cNvCxnSpPr/>
            <p:nvPr/>
          </p:nvCxnSpPr>
          <p:spPr>
            <a:xfrm rot="16741234">
              <a:off x="11067460" y="6060062"/>
              <a:ext cx="347450" cy="1484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椭圆 80">
              <a:extLst>
                <a:ext uri="{FF2B5EF4-FFF2-40B4-BE49-F238E27FC236}">
                  <a16:creationId xmlns:a16="http://schemas.microsoft.com/office/drawing/2014/main" xmlns="" id="{FEDF9507-0468-4B53-BCF7-711917F3F81A}"/>
                </a:ext>
              </a:extLst>
            </p:cNvPr>
            <p:cNvSpPr/>
            <p:nvPr/>
          </p:nvSpPr>
          <p:spPr>
            <a:xfrm rot="16741234" flipH="1">
              <a:off x="11380393" y="3940521"/>
              <a:ext cx="122016" cy="12201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椭圆 81">
              <a:extLst>
                <a:ext uri="{FF2B5EF4-FFF2-40B4-BE49-F238E27FC236}">
                  <a16:creationId xmlns:a16="http://schemas.microsoft.com/office/drawing/2014/main" xmlns="" id="{D38768CF-E864-4B6E-B758-E98627BD6B69}"/>
                </a:ext>
              </a:extLst>
            </p:cNvPr>
            <p:cNvSpPr/>
            <p:nvPr/>
          </p:nvSpPr>
          <p:spPr>
            <a:xfrm rot="16741234" flipH="1">
              <a:off x="11627064" y="4571330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2">
              <a:extLst>
                <a:ext uri="{FF2B5EF4-FFF2-40B4-BE49-F238E27FC236}">
                  <a16:creationId xmlns:a16="http://schemas.microsoft.com/office/drawing/2014/main" xmlns="" id="{5AB98A26-9E40-46AF-8F42-E0CACE8C698D}"/>
                </a:ext>
              </a:extLst>
            </p:cNvPr>
            <p:cNvSpPr/>
            <p:nvPr/>
          </p:nvSpPr>
          <p:spPr>
            <a:xfrm rot="16741234" flipH="1">
              <a:off x="12465610" y="4490612"/>
              <a:ext cx="97129" cy="97129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椭圆 83">
              <a:extLst>
                <a:ext uri="{FF2B5EF4-FFF2-40B4-BE49-F238E27FC236}">
                  <a16:creationId xmlns:a16="http://schemas.microsoft.com/office/drawing/2014/main" xmlns="" id="{18FAEAE7-C12E-4FEB-85AA-28685E25F758}"/>
                </a:ext>
              </a:extLst>
            </p:cNvPr>
            <p:cNvSpPr/>
            <p:nvPr/>
          </p:nvSpPr>
          <p:spPr>
            <a:xfrm rot="16741234" flipH="1">
              <a:off x="11619325" y="5017406"/>
              <a:ext cx="122016" cy="12201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椭圆 84">
              <a:extLst>
                <a:ext uri="{FF2B5EF4-FFF2-40B4-BE49-F238E27FC236}">
                  <a16:creationId xmlns:a16="http://schemas.microsoft.com/office/drawing/2014/main" xmlns="" id="{54217C27-5314-4355-8C46-CB8D3CC4D1AE}"/>
                </a:ext>
              </a:extLst>
            </p:cNvPr>
            <p:cNvSpPr/>
            <p:nvPr/>
          </p:nvSpPr>
          <p:spPr>
            <a:xfrm rot="16741234" flipH="1">
              <a:off x="12627926" y="3870587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5">
              <a:extLst>
                <a:ext uri="{FF2B5EF4-FFF2-40B4-BE49-F238E27FC236}">
                  <a16:creationId xmlns:a16="http://schemas.microsoft.com/office/drawing/2014/main" xmlns="" id="{068A281A-8917-40E9-8ED5-FF370B64AD55}"/>
                </a:ext>
              </a:extLst>
            </p:cNvPr>
            <p:cNvSpPr/>
            <p:nvPr/>
          </p:nvSpPr>
          <p:spPr>
            <a:xfrm rot="16741234" flipH="1">
              <a:off x="11300791" y="5877832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86">
              <a:extLst>
                <a:ext uri="{FF2B5EF4-FFF2-40B4-BE49-F238E27FC236}">
                  <a16:creationId xmlns:a16="http://schemas.microsoft.com/office/drawing/2014/main" xmlns="" id="{7DDB2E7D-0FD5-4ECC-BAF6-075C20DCD413}"/>
                </a:ext>
              </a:extLst>
            </p:cNvPr>
            <p:cNvSpPr/>
            <p:nvPr/>
          </p:nvSpPr>
          <p:spPr>
            <a:xfrm rot="16741234" flipH="1">
              <a:off x="12865478" y="4989945"/>
              <a:ext cx="118686" cy="11868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87">
              <a:extLst>
                <a:ext uri="{FF2B5EF4-FFF2-40B4-BE49-F238E27FC236}">
                  <a16:creationId xmlns:a16="http://schemas.microsoft.com/office/drawing/2014/main" xmlns="" id="{041A0AA0-9492-4E80-9A2B-53C27C815216}"/>
                </a:ext>
              </a:extLst>
            </p:cNvPr>
            <p:cNvSpPr/>
            <p:nvPr/>
          </p:nvSpPr>
          <p:spPr>
            <a:xfrm rot="16741234" flipH="1">
              <a:off x="12103594" y="5381987"/>
              <a:ext cx="170065" cy="1700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88">
              <a:extLst>
                <a:ext uri="{FF2B5EF4-FFF2-40B4-BE49-F238E27FC236}">
                  <a16:creationId xmlns:a16="http://schemas.microsoft.com/office/drawing/2014/main" xmlns="" id="{399834D1-1DAF-4B9F-9E99-7157D71255D8}"/>
                </a:ext>
              </a:extLst>
            </p:cNvPr>
            <p:cNvSpPr/>
            <p:nvPr/>
          </p:nvSpPr>
          <p:spPr>
            <a:xfrm rot="16741234" flipH="1">
              <a:off x="11403748" y="8871752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89">
              <a:extLst>
                <a:ext uri="{FF2B5EF4-FFF2-40B4-BE49-F238E27FC236}">
                  <a16:creationId xmlns:a16="http://schemas.microsoft.com/office/drawing/2014/main" xmlns="" id="{9E6EBCBC-D028-43F2-A23D-67DD7EE2D773}"/>
                </a:ext>
              </a:extLst>
            </p:cNvPr>
            <p:cNvSpPr/>
            <p:nvPr/>
          </p:nvSpPr>
          <p:spPr>
            <a:xfrm rot="16741234">
              <a:off x="11133599" y="7679723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0">
              <a:extLst>
                <a:ext uri="{FF2B5EF4-FFF2-40B4-BE49-F238E27FC236}">
                  <a16:creationId xmlns:a16="http://schemas.microsoft.com/office/drawing/2014/main" xmlns="" id="{908D2E6E-74D0-4D74-ADC5-25D5A03BD4C1}"/>
                </a:ext>
              </a:extLst>
            </p:cNvPr>
            <p:cNvSpPr/>
            <p:nvPr/>
          </p:nvSpPr>
          <p:spPr>
            <a:xfrm rot="16741234">
              <a:off x="11896418" y="8076018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1">
              <a:extLst>
                <a:ext uri="{FF2B5EF4-FFF2-40B4-BE49-F238E27FC236}">
                  <a16:creationId xmlns:a16="http://schemas.microsoft.com/office/drawing/2014/main" xmlns="" id="{172D77B7-A63F-483A-90A4-5CD1069259E8}"/>
                </a:ext>
              </a:extLst>
            </p:cNvPr>
            <p:cNvSpPr/>
            <p:nvPr/>
          </p:nvSpPr>
          <p:spPr>
            <a:xfrm rot="16741234">
              <a:off x="10890046" y="8249612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2">
              <a:extLst>
                <a:ext uri="{FF2B5EF4-FFF2-40B4-BE49-F238E27FC236}">
                  <a16:creationId xmlns:a16="http://schemas.microsoft.com/office/drawing/2014/main" xmlns="" id="{CE282E99-7916-410E-9C7F-29391C38451C}"/>
                </a:ext>
              </a:extLst>
            </p:cNvPr>
            <p:cNvSpPr/>
            <p:nvPr/>
          </p:nvSpPr>
          <p:spPr>
            <a:xfrm rot="16741234">
              <a:off x="10492427" y="7498908"/>
              <a:ext cx="97129" cy="97129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8" name="椭圆 93">
              <a:extLst>
                <a:ext uri="{FF2B5EF4-FFF2-40B4-BE49-F238E27FC236}">
                  <a16:creationId xmlns:a16="http://schemas.microsoft.com/office/drawing/2014/main" xmlns="" id="{C3F08439-4789-43C7-A749-2F5096BF61A0}"/>
                </a:ext>
              </a:extLst>
            </p:cNvPr>
            <p:cNvSpPr/>
            <p:nvPr/>
          </p:nvSpPr>
          <p:spPr>
            <a:xfrm rot="16741234">
              <a:off x="11258131" y="7292609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4">
              <a:extLst>
                <a:ext uri="{FF2B5EF4-FFF2-40B4-BE49-F238E27FC236}">
                  <a16:creationId xmlns:a16="http://schemas.microsoft.com/office/drawing/2014/main" xmlns="" id="{6AC565E5-3701-4E37-9F1E-DD3CFCB10142}"/>
                </a:ext>
              </a:extLst>
            </p:cNvPr>
            <p:cNvSpPr/>
            <p:nvPr/>
          </p:nvSpPr>
          <p:spPr>
            <a:xfrm rot="16741234">
              <a:off x="11597594" y="8589324"/>
              <a:ext cx="122016" cy="12201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椭圆 95">
              <a:extLst>
                <a:ext uri="{FF2B5EF4-FFF2-40B4-BE49-F238E27FC236}">
                  <a16:creationId xmlns:a16="http://schemas.microsoft.com/office/drawing/2014/main" xmlns="" id="{B2F146D3-D4AD-4C72-B4C0-DC12ED8F589E}"/>
                </a:ext>
              </a:extLst>
            </p:cNvPr>
            <p:cNvSpPr/>
            <p:nvPr/>
          </p:nvSpPr>
          <p:spPr>
            <a:xfrm rot="16741234">
              <a:off x="11052767" y="6274202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96">
              <a:extLst>
                <a:ext uri="{FF2B5EF4-FFF2-40B4-BE49-F238E27FC236}">
                  <a16:creationId xmlns:a16="http://schemas.microsoft.com/office/drawing/2014/main" xmlns="" id="{139BD1E2-191E-4677-AAE4-AD1AFB18CACA}"/>
                </a:ext>
              </a:extLst>
            </p:cNvPr>
            <p:cNvSpPr/>
            <p:nvPr/>
          </p:nvSpPr>
          <p:spPr>
            <a:xfrm rot="16741234">
              <a:off x="10911069" y="6739848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97">
              <a:extLst>
                <a:ext uri="{FF2B5EF4-FFF2-40B4-BE49-F238E27FC236}">
                  <a16:creationId xmlns:a16="http://schemas.microsoft.com/office/drawing/2014/main" xmlns="" id="{6FE20600-D04E-40A5-ABF1-F84C3DD5547E}"/>
                </a:ext>
              </a:extLst>
            </p:cNvPr>
            <p:cNvSpPr/>
            <p:nvPr/>
          </p:nvSpPr>
          <p:spPr>
            <a:xfrm rot="16741234">
              <a:off x="12384965" y="6651409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98">
              <a:extLst>
                <a:ext uri="{FF2B5EF4-FFF2-40B4-BE49-F238E27FC236}">
                  <a16:creationId xmlns:a16="http://schemas.microsoft.com/office/drawing/2014/main" xmlns="" id="{D7D95A46-5AD0-4AC4-B777-866AFFD7D055}"/>
                </a:ext>
              </a:extLst>
            </p:cNvPr>
            <p:cNvSpPr/>
            <p:nvPr/>
          </p:nvSpPr>
          <p:spPr>
            <a:xfrm rot="16741234">
              <a:off x="11679632" y="6626451"/>
              <a:ext cx="128800" cy="1288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99">
              <a:extLst>
                <a:ext uri="{FF2B5EF4-FFF2-40B4-BE49-F238E27FC236}">
                  <a16:creationId xmlns:a16="http://schemas.microsoft.com/office/drawing/2014/main" xmlns="" id="{0064BC6F-DD8B-4D69-92D8-24A5F858CF37}"/>
                </a:ext>
              </a:extLst>
            </p:cNvPr>
            <p:cNvSpPr/>
            <p:nvPr/>
          </p:nvSpPr>
          <p:spPr>
            <a:xfrm rot="16741234">
              <a:off x="11837760" y="7056504"/>
              <a:ext cx="170065" cy="1700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0">
              <a:extLst>
                <a:ext uri="{FF2B5EF4-FFF2-40B4-BE49-F238E27FC236}">
                  <a16:creationId xmlns:a16="http://schemas.microsoft.com/office/drawing/2014/main" xmlns="" id="{20B427B4-5E9D-47E7-8DAB-E6190A125CDC}"/>
                </a:ext>
              </a:extLst>
            </p:cNvPr>
            <p:cNvSpPr/>
            <p:nvPr/>
          </p:nvSpPr>
          <p:spPr>
            <a:xfrm rot="16741234" flipH="1">
              <a:off x="11869793" y="6202949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1">
              <a:extLst>
                <a:ext uri="{FF2B5EF4-FFF2-40B4-BE49-F238E27FC236}">
                  <a16:creationId xmlns:a16="http://schemas.microsoft.com/office/drawing/2014/main" xmlns="" id="{3269871B-8401-42FC-B718-CDF72127F226}"/>
                </a:ext>
              </a:extLst>
            </p:cNvPr>
            <p:cNvSpPr/>
            <p:nvPr/>
          </p:nvSpPr>
          <p:spPr>
            <a:xfrm rot="16741234" flipH="1">
              <a:off x="11812978" y="5779125"/>
              <a:ext cx="145836" cy="145836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2">
              <a:extLst>
                <a:ext uri="{FF2B5EF4-FFF2-40B4-BE49-F238E27FC236}">
                  <a16:creationId xmlns:a16="http://schemas.microsoft.com/office/drawing/2014/main" xmlns="" id="{105531A8-4543-4188-8046-C846ADAAB900}"/>
                </a:ext>
              </a:extLst>
            </p:cNvPr>
            <p:cNvSpPr/>
            <p:nvPr/>
          </p:nvSpPr>
          <p:spPr>
            <a:xfrm rot="16741234" flipH="1">
              <a:off x="13113323" y="4541337"/>
              <a:ext cx="122016" cy="12201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椭圆 103">
              <a:extLst>
                <a:ext uri="{FF2B5EF4-FFF2-40B4-BE49-F238E27FC236}">
                  <a16:creationId xmlns:a16="http://schemas.microsoft.com/office/drawing/2014/main" xmlns="" id="{BD58171D-3C4C-4A0D-9C62-62F2033BBD22}"/>
                </a:ext>
              </a:extLst>
            </p:cNvPr>
            <p:cNvSpPr/>
            <p:nvPr/>
          </p:nvSpPr>
          <p:spPr>
            <a:xfrm rot="16741234" flipH="1">
              <a:off x="12946650" y="5652431"/>
              <a:ext cx="105246" cy="105246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椭圆 104">
              <a:extLst>
                <a:ext uri="{FF2B5EF4-FFF2-40B4-BE49-F238E27FC236}">
                  <a16:creationId xmlns:a16="http://schemas.microsoft.com/office/drawing/2014/main" xmlns="" id="{B300D879-F3DD-4722-AA71-2A3812E14529}"/>
                </a:ext>
              </a:extLst>
            </p:cNvPr>
            <p:cNvSpPr/>
            <p:nvPr/>
          </p:nvSpPr>
          <p:spPr>
            <a:xfrm rot="16741234" flipH="1">
              <a:off x="12488937" y="5996483"/>
              <a:ext cx="97129" cy="97129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椭圆 105">
              <a:extLst>
                <a:ext uri="{FF2B5EF4-FFF2-40B4-BE49-F238E27FC236}">
                  <a16:creationId xmlns:a16="http://schemas.microsoft.com/office/drawing/2014/main" xmlns="" id="{11351E54-3B13-427D-8B24-1446CDA0C48B}"/>
                </a:ext>
              </a:extLst>
            </p:cNvPr>
            <p:cNvSpPr/>
            <p:nvPr/>
          </p:nvSpPr>
          <p:spPr>
            <a:xfrm rot="16741234" flipH="1">
              <a:off x="13142668" y="5232274"/>
              <a:ext cx="170065" cy="1700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06">
              <a:extLst>
                <a:ext uri="{FF2B5EF4-FFF2-40B4-BE49-F238E27FC236}">
                  <a16:creationId xmlns:a16="http://schemas.microsoft.com/office/drawing/2014/main" xmlns="" id="{B741C450-7BB2-4B86-9FC4-4CAFCCE2D586}"/>
                </a:ext>
              </a:extLst>
            </p:cNvPr>
            <p:cNvSpPr/>
            <p:nvPr/>
          </p:nvSpPr>
          <p:spPr>
            <a:xfrm rot="16741234">
              <a:off x="12714680" y="7113639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07">
              <a:extLst>
                <a:ext uri="{FF2B5EF4-FFF2-40B4-BE49-F238E27FC236}">
                  <a16:creationId xmlns:a16="http://schemas.microsoft.com/office/drawing/2014/main" xmlns="" id="{482BE25D-1C34-4A9B-9776-F678E33C63D9}"/>
                </a:ext>
              </a:extLst>
            </p:cNvPr>
            <p:cNvSpPr/>
            <p:nvPr/>
          </p:nvSpPr>
          <p:spPr>
            <a:xfrm rot="16741234">
              <a:off x="12434078" y="7707385"/>
              <a:ext cx="118686" cy="11868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08">
              <a:extLst>
                <a:ext uri="{FF2B5EF4-FFF2-40B4-BE49-F238E27FC236}">
                  <a16:creationId xmlns:a16="http://schemas.microsoft.com/office/drawing/2014/main" xmlns="" id="{85D673DA-EECA-4E1A-8428-190D4F266609}"/>
                </a:ext>
              </a:extLst>
            </p:cNvPr>
            <p:cNvSpPr/>
            <p:nvPr/>
          </p:nvSpPr>
          <p:spPr>
            <a:xfrm rot="16741234">
              <a:off x="12159442" y="8416871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09">
              <a:extLst>
                <a:ext uri="{FF2B5EF4-FFF2-40B4-BE49-F238E27FC236}">
                  <a16:creationId xmlns:a16="http://schemas.microsoft.com/office/drawing/2014/main" xmlns="" id="{9CBEE0EE-12D1-42F0-AD9F-BB9744B44E29}"/>
                </a:ext>
              </a:extLst>
            </p:cNvPr>
            <p:cNvSpPr/>
            <p:nvPr/>
          </p:nvSpPr>
          <p:spPr>
            <a:xfrm rot="16741234">
              <a:off x="12104260" y="7590527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0">
              <a:extLst>
                <a:ext uri="{FF2B5EF4-FFF2-40B4-BE49-F238E27FC236}">
                  <a16:creationId xmlns:a16="http://schemas.microsoft.com/office/drawing/2014/main" xmlns="" id="{75D587C5-0710-4C9E-911A-7C1BCEE6F3D7}"/>
                </a:ext>
              </a:extLst>
            </p:cNvPr>
            <p:cNvSpPr/>
            <p:nvPr/>
          </p:nvSpPr>
          <p:spPr>
            <a:xfrm rot="16741234" flipH="1">
              <a:off x="12958366" y="6198910"/>
              <a:ext cx="148893" cy="1488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1">
              <a:extLst>
                <a:ext uri="{FF2B5EF4-FFF2-40B4-BE49-F238E27FC236}">
                  <a16:creationId xmlns:a16="http://schemas.microsoft.com/office/drawing/2014/main" xmlns="" id="{49271359-5FA6-47B1-B64D-56E2E7BF3F7B}"/>
                </a:ext>
              </a:extLst>
            </p:cNvPr>
            <p:cNvSpPr/>
            <p:nvPr/>
          </p:nvSpPr>
          <p:spPr>
            <a:xfrm rot="16741234" flipH="1">
              <a:off x="11211226" y="4841356"/>
              <a:ext cx="105246" cy="1052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2">
              <a:extLst>
                <a:ext uri="{FF2B5EF4-FFF2-40B4-BE49-F238E27FC236}">
                  <a16:creationId xmlns:a16="http://schemas.microsoft.com/office/drawing/2014/main" xmlns="" id="{343633AF-5119-4910-90C2-D32C953E6109}"/>
                </a:ext>
              </a:extLst>
            </p:cNvPr>
            <p:cNvSpPr/>
            <p:nvPr/>
          </p:nvSpPr>
          <p:spPr>
            <a:xfrm rot="16741234" flipH="1">
              <a:off x="11115952" y="5449265"/>
              <a:ext cx="105246" cy="1052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8" name="组合 113">
              <a:extLst>
                <a:ext uri="{FF2B5EF4-FFF2-40B4-BE49-F238E27FC236}">
                  <a16:creationId xmlns:a16="http://schemas.microsoft.com/office/drawing/2014/main" xmlns="" id="{B68A328F-17F7-40F8-B46B-2FA2C2A2C590}"/>
                </a:ext>
              </a:extLst>
            </p:cNvPr>
            <p:cNvGrpSpPr/>
            <p:nvPr/>
          </p:nvGrpSpPr>
          <p:grpSpPr>
            <a:xfrm rot="16741234">
              <a:off x="9367121" y="5685078"/>
              <a:ext cx="2720838" cy="505942"/>
              <a:chOff x="5233265" y="2334818"/>
              <a:chExt cx="2720838" cy="505942"/>
            </a:xfrm>
          </p:grpSpPr>
          <p:sp>
            <p:nvSpPr>
              <p:cNvPr id="124" name="椭圆 114">
                <a:extLst>
                  <a:ext uri="{FF2B5EF4-FFF2-40B4-BE49-F238E27FC236}">
                    <a16:creationId xmlns:a16="http://schemas.microsoft.com/office/drawing/2014/main" xmlns="" id="{9193557F-9973-46B9-BE56-C70ABAB801F7}"/>
                  </a:ext>
                </a:extLst>
              </p:cNvPr>
              <p:cNvSpPr/>
              <p:nvPr/>
            </p:nvSpPr>
            <p:spPr>
              <a:xfrm flipH="1">
                <a:off x="7856974" y="2607323"/>
                <a:ext cx="97129" cy="97129"/>
              </a:xfrm>
              <a:prstGeom prst="ellipse">
                <a:avLst/>
              </a:prstGeom>
              <a:solidFill>
                <a:srgbClr val="F7F7F7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15">
                <a:extLst>
                  <a:ext uri="{FF2B5EF4-FFF2-40B4-BE49-F238E27FC236}">
                    <a16:creationId xmlns:a16="http://schemas.microsoft.com/office/drawing/2014/main" xmlns="" id="{C21C8BB0-8802-4BC9-94B6-5A905BAA7F60}"/>
                  </a:ext>
                </a:extLst>
              </p:cNvPr>
              <p:cNvSpPr/>
              <p:nvPr/>
            </p:nvSpPr>
            <p:spPr>
              <a:xfrm>
                <a:off x="5233265" y="2735514"/>
                <a:ext cx="105246" cy="10524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16">
                <a:extLst>
                  <a:ext uri="{FF2B5EF4-FFF2-40B4-BE49-F238E27FC236}">
                    <a16:creationId xmlns:a16="http://schemas.microsoft.com/office/drawing/2014/main" xmlns="" id="{B8A6934C-5136-42F5-B224-8CD322E6EC40}"/>
                  </a:ext>
                </a:extLst>
              </p:cNvPr>
              <p:cNvSpPr/>
              <p:nvPr/>
            </p:nvSpPr>
            <p:spPr>
              <a:xfrm>
                <a:off x="5596947" y="2508972"/>
                <a:ext cx="122016" cy="12201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17">
                <a:extLst>
                  <a:ext uri="{FF2B5EF4-FFF2-40B4-BE49-F238E27FC236}">
                    <a16:creationId xmlns:a16="http://schemas.microsoft.com/office/drawing/2014/main" xmlns="" id="{15C555AB-CA4F-439D-A61F-1CE377A3420C}"/>
                  </a:ext>
                </a:extLst>
              </p:cNvPr>
              <p:cNvSpPr/>
              <p:nvPr/>
            </p:nvSpPr>
            <p:spPr>
              <a:xfrm flipH="1">
                <a:off x="6370598" y="2334818"/>
                <a:ext cx="170065" cy="170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18">
                <a:extLst>
                  <a:ext uri="{FF2B5EF4-FFF2-40B4-BE49-F238E27FC236}">
                    <a16:creationId xmlns:a16="http://schemas.microsoft.com/office/drawing/2014/main" xmlns="" id="{66BB4E76-9943-4E14-93D9-86982470A769}"/>
                  </a:ext>
                </a:extLst>
              </p:cNvPr>
              <p:cNvSpPr/>
              <p:nvPr/>
            </p:nvSpPr>
            <p:spPr>
              <a:xfrm>
                <a:off x="7109056" y="2611432"/>
                <a:ext cx="141849" cy="14184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9" name="直接连接符 119">
              <a:extLst>
                <a:ext uri="{FF2B5EF4-FFF2-40B4-BE49-F238E27FC236}">
                  <a16:creationId xmlns:a16="http://schemas.microsoft.com/office/drawing/2014/main" xmlns="" id="{B280A9D9-74D7-4E58-B0EB-085072DBA303}"/>
                </a:ext>
              </a:extLst>
            </p:cNvPr>
            <p:cNvCxnSpPr>
              <a:endCxn id="97" idx="3"/>
            </p:cNvCxnSpPr>
            <p:nvPr/>
          </p:nvCxnSpPr>
          <p:spPr>
            <a:xfrm rot="16741234" flipV="1">
              <a:off x="10435189" y="7701462"/>
              <a:ext cx="610899" cy="4434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20">
              <a:extLst>
                <a:ext uri="{FF2B5EF4-FFF2-40B4-BE49-F238E27FC236}">
                  <a16:creationId xmlns:a16="http://schemas.microsoft.com/office/drawing/2014/main" xmlns="" id="{908A4A60-F325-47CC-A5E5-5D9F856ED9A4}"/>
                </a:ext>
              </a:extLst>
            </p:cNvPr>
            <p:cNvCxnSpPr>
              <a:stCxn id="98" idx="0"/>
              <a:endCxn id="97" idx="5"/>
            </p:cNvCxnSpPr>
            <p:nvPr/>
          </p:nvCxnSpPr>
          <p:spPr>
            <a:xfrm rot="16741234" flipH="1" flipV="1">
              <a:off x="10780027" y="7110107"/>
              <a:ext cx="279123" cy="6427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1">
              <a:extLst>
                <a:ext uri="{FF2B5EF4-FFF2-40B4-BE49-F238E27FC236}">
                  <a16:creationId xmlns:a16="http://schemas.microsoft.com/office/drawing/2014/main" xmlns="" id="{46C4C215-206A-4E28-BF5E-035007C7B955}"/>
                </a:ext>
              </a:extLst>
            </p:cNvPr>
            <p:cNvSpPr/>
            <p:nvPr/>
          </p:nvSpPr>
          <p:spPr>
            <a:xfrm rot="16741234" flipH="1">
              <a:off x="12121673" y="3286380"/>
              <a:ext cx="118686" cy="11868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2">
              <a:extLst>
                <a:ext uri="{FF2B5EF4-FFF2-40B4-BE49-F238E27FC236}">
                  <a16:creationId xmlns:a16="http://schemas.microsoft.com/office/drawing/2014/main" xmlns="" id="{2995D3BF-543A-4634-9315-1219A27401BB}"/>
                </a:ext>
              </a:extLst>
            </p:cNvPr>
            <p:cNvSpPr/>
            <p:nvPr/>
          </p:nvSpPr>
          <p:spPr>
            <a:xfrm rot="16741234" flipH="1">
              <a:off x="12060102" y="3926535"/>
              <a:ext cx="175715" cy="17571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3">
              <a:extLst>
                <a:ext uri="{FF2B5EF4-FFF2-40B4-BE49-F238E27FC236}">
                  <a16:creationId xmlns:a16="http://schemas.microsoft.com/office/drawing/2014/main" xmlns="" id="{83339EE4-83B3-4131-A755-5456EC014163}"/>
                </a:ext>
              </a:extLst>
            </p:cNvPr>
            <p:cNvSpPr/>
            <p:nvPr/>
          </p:nvSpPr>
          <p:spPr>
            <a:xfrm rot="16741234">
              <a:off x="11773265" y="2769726"/>
              <a:ext cx="137160" cy="137160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201" tIns="40100" rIns="80201" bIns="40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29" name="PA_库_图片 6">
            <a:extLst>
              <a:ext uri="{FF2B5EF4-FFF2-40B4-BE49-F238E27FC236}">
                <a16:creationId xmlns:a16="http://schemas.microsoft.com/office/drawing/2014/main" xmlns="" id="{AD5430BD-4CBF-41FC-9E80-44F9622F71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02286" y="1141382"/>
            <a:ext cx="5488828" cy="548193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4F6CAF8D-33AE-4580-A0DB-F00DC27BA9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50" y="2694377"/>
            <a:ext cx="3092964" cy="19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C7913A7-C198-DEB3-ECAB-B354EC58E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696"/>
            <a:ext cx="10693400" cy="592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3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E3EC9D-0B53-C394-BF7D-4B6A66B38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425"/>
            <a:ext cx="10693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0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FC81700-ECB8-377D-AA68-E859F12C6F34}"/>
              </a:ext>
            </a:extLst>
          </p:cNvPr>
          <p:cNvSpPr txBox="1"/>
          <p:nvPr/>
        </p:nvSpPr>
        <p:spPr>
          <a:xfrm>
            <a:off x="1384300" y="84221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chemeClr val="tx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Graphical View of ETL Tools </a:t>
            </a:r>
            <a:r>
              <a:rPr lang="en" sz="1800" b="1" dirty="0">
                <a:solidFill>
                  <a:schemeClr val="tx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dirty="0"/>
          </a:p>
        </p:txBody>
      </p:sp>
      <p:pic>
        <p:nvPicPr>
          <p:cNvPr id="5" name="Google Shape;91;p19" descr="Diagram">
            <a:extLst>
              <a:ext uri="{FF2B5EF4-FFF2-40B4-BE49-F238E27FC236}">
                <a16:creationId xmlns:a16="http://schemas.microsoft.com/office/drawing/2014/main" xmlns="" id="{73A8A8B9-740E-833C-208F-8C6D3478A20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1900" y="2333625"/>
            <a:ext cx="8666922" cy="331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87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B956137-84F4-7902-9552-577078EBC95B}"/>
              </a:ext>
            </a:extLst>
          </p:cNvPr>
          <p:cNvSpPr txBox="1"/>
          <p:nvPr/>
        </p:nvSpPr>
        <p:spPr>
          <a:xfrm>
            <a:off x="1231899" y="1080655"/>
            <a:ext cx="5257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Data from Kaggle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711BE2-C080-4828-44CB-B9066A294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3317022"/>
            <a:ext cx="8458200" cy="281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36EA20-014E-EF3D-B394-3C35D7757999}"/>
              </a:ext>
            </a:extLst>
          </p:cNvPr>
          <p:cNvSpPr txBox="1"/>
          <p:nvPr/>
        </p:nvSpPr>
        <p:spPr>
          <a:xfrm>
            <a:off x="1231899" y="2305954"/>
            <a:ext cx="928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rrmolin</a:t>
            </a:r>
            <a:r>
              <a:rPr lang="en-US" dirty="0"/>
              <a:t>/Exploring-the-Bitcoin-Cryptocurrency-Market-</a:t>
            </a:r>
            <a:r>
              <a:rPr lang="en-US" dirty="0" err="1"/>
              <a:t>DataCamp</a:t>
            </a:r>
            <a:r>
              <a:rPr lang="en-US" dirty="0"/>
              <a:t>-project</a:t>
            </a:r>
          </a:p>
        </p:txBody>
      </p:sp>
    </p:spTree>
    <p:extLst>
      <p:ext uri="{BB962C8B-B14F-4D97-AF65-F5344CB8AC3E}">
        <p14:creationId xmlns:p14="http://schemas.microsoft.com/office/powerpoint/2010/main" val="265989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3F7F92-E935-B5CD-657D-6A41EAD58E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425"/>
            <a:ext cx="10693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3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D827FA-6BDF-C038-5AAB-82D9415E49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425"/>
            <a:ext cx="106934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FF4DBEE-CDB3-AAAB-22A9-EB00ABF4E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625"/>
            <a:ext cx="10693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006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114</Words>
  <Application>Microsoft Office PowerPoint</Application>
  <PresentationFormat>Custom</PresentationFormat>
  <Paragraphs>14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宋体</vt:lpstr>
      <vt:lpstr>Arial</vt:lpstr>
      <vt:lpstr>Calibri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DELL E5480</cp:lastModifiedBy>
  <cp:revision>17</cp:revision>
  <dcterms:created xsi:type="dcterms:W3CDTF">2023-10-15T13:25:14Z</dcterms:created>
  <dcterms:modified xsi:type="dcterms:W3CDTF">2023-12-06T04:58:18Z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2023-10-15T00:00:00Z</vt:filetime>
  </property>
  <property fmtid="{D5CDD505-2E9C-101B-9397-08002B2CF9AE}" pid="3" name="LastSaved">
    <vt:filetime>2023-10-15T00:00:00Z</vt:filetime>
  </property>
</Properties>
</file>